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0405C-8529-4AD8-B6DD-368B8E4B82F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A8326B-63C7-4251-80D3-BAE769787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7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Smith most popular name in</a:t>
            </a:r>
          </a:p>
          <a:p>
            <a:r>
              <a:rPr lang="en-US" dirty="0"/>
              <a:t>Proportion per 100k </a:t>
            </a:r>
            <a:r>
              <a:rPr lang="en-US" b="1" i="0" dirty="0">
                <a:solidFill>
                  <a:srgbClr val="005B98"/>
                </a:solidFill>
                <a:effectLst/>
                <a:highlight>
                  <a:srgbClr val="FFFFFF"/>
                </a:highlight>
                <a:latin typeface="__atkinson_daa2ea"/>
              </a:rPr>
              <a:t>880.85 in 2000 828.1 in 2010</a:t>
            </a:r>
            <a:endParaRPr lang="en-US" dirty="0"/>
          </a:p>
          <a:p>
            <a:r>
              <a:rPr lang="en-US" dirty="0"/>
              <a:t>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8326B-63C7-4251-80D3-BAE769787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42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C6D2D1"/>
                </a:highlight>
                <a:latin typeface="Open Sans" panose="020F0502020204030204" pitchFamily="34" charset="0"/>
              </a:rPr>
              <a:t>There are 823.92 people named SMITH for every 100,000 Americans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8326B-63C7-4251-80D3-BAE7697876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51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$10 tix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8326B-63C7-4251-80D3-BAE7697876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35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3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62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7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4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3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179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64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42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15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6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62A9E7D-0E6C-420B-83EA-893ABEAC0B7A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23D981D-3E7E-459F-A654-220EB07E6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86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tree with a cross in the background&#10;&#10;Description automatically generated">
            <a:extLst>
              <a:ext uri="{FF2B5EF4-FFF2-40B4-BE49-F238E27FC236}">
                <a16:creationId xmlns:a16="http://schemas.microsoft.com/office/drawing/2014/main" id="{6D9DCCD8-CFB9-02CD-9749-DDDBFFCA9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356" y="0"/>
            <a:ext cx="5049201" cy="673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68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standing in a field&#10;&#10;Description automatically generated">
            <a:extLst>
              <a:ext uri="{FF2B5EF4-FFF2-40B4-BE49-F238E27FC236}">
                <a16:creationId xmlns:a16="http://schemas.microsoft.com/office/drawing/2014/main" id="{50F5E0A2-CC34-A914-02A1-776434626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793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79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nic invitation with food on a blanket&#10;&#10;Description automatically generated">
            <a:extLst>
              <a:ext uri="{FF2B5EF4-FFF2-40B4-BE49-F238E27FC236}">
                <a16:creationId xmlns:a16="http://schemas.microsoft.com/office/drawing/2014/main" id="{373EF4FC-5B4A-4E5A-7DC5-6C2F47A33B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"/>
          <a:stretch/>
        </p:blipFill>
        <p:spPr>
          <a:xfrm>
            <a:off x="153816" y="154305"/>
            <a:ext cx="6463943" cy="6549390"/>
          </a:xfrm>
          <a:prstGeom prst="rect">
            <a:avLst/>
          </a:prstGeom>
        </p:spPr>
      </p:pic>
      <p:pic>
        <p:nvPicPr>
          <p:cNvPr id="1026" name="Picture 2" descr="Best Fresh Prince Of Bel-Air episodes, ranked! In celebration of the ...">
            <a:extLst>
              <a:ext uri="{FF2B5EF4-FFF2-40B4-BE49-F238E27FC236}">
                <a16:creationId xmlns:a16="http://schemas.microsoft.com/office/drawing/2014/main" id="{A377C330-953A-6AB8-45D9-C705A1AE2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051" y="3688586"/>
            <a:ext cx="5196840" cy="292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nna nicole smith">
            <a:extLst>
              <a:ext uri="{FF2B5EF4-FFF2-40B4-BE49-F238E27FC236}">
                <a16:creationId xmlns:a16="http://schemas.microsoft.com/office/drawing/2014/main" id="{501F5C1D-CE4B-9DEA-5C7E-CA2588A07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4710" y="3688586"/>
            <a:ext cx="1162181" cy="129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timeline with text and numbers&#10;&#10;Description automatically generated with medium confidence">
            <a:extLst>
              <a:ext uri="{FF2B5EF4-FFF2-40B4-BE49-F238E27FC236}">
                <a16:creationId xmlns:a16="http://schemas.microsoft.com/office/drawing/2014/main" id="{080EA9AA-A531-3C25-1185-A69E4987DE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197" y="77153"/>
            <a:ext cx="3918003" cy="353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37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</TotalTime>
  <Words>32</Words>
  <Application>Microsoft Office PowerPoint</Application>
  <PresentationFormat>Widescreen</PresentationFormat>
  <Paragraphs>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__atkinson_daa2ea</vt:lpstr>
      <vt:lpstr>Aptos</vt:lpstr>
      <vt:lpstr>Aptos Display</vt:lpstr>
      <vt:lpstr>Arial</vt:lpstr>
      <vt:lpstr>Open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Kaplan</dc:creator>
  <cp:lastModifiedBy>Douglas Kaplan</cp:lastModifiedBy>
  <cp:revision>8</cp:revision>
  <dcterms:created xsi:type="dcterms:W3CDTF">2024-05-25T16:15:08Z</dcterms:created>
  <dcterms:modified xsi:type="dcterms:W3CDTF">2024-05-30T23:49:06Z</dcterms:modified>
</cp:coreProperties>
</file>

<file path=docProps/thumbnail.jpeg>
</file>